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46"/>
  </p:notesMasterIdLst>
  <p:sldIdLst>
    <p:sldId id="256" r:id="rId2"/>
    <p:sldId id="281" r:id="rId3"/>
    <p:sldId id="302" r:id="rId4"/>
    <p:sldId id="328" r:id="rId5"/>
    <p:sldId id="329" r:id="rId6"/>
    <p:sldId id="330" r:id="rId7"/>
    <p:sldId id="331" r:id="rId8"/>
    <p:sldId id="332" r:id="rId9"/>
    <p:sldId id="333" r:id="rId10"/>
    <p:sldId id="325" r:id="rId11"/>
    <p:sldId id="326" r:id="rId12"/>
    <p:sldId id="327" r:id="rId13"/>
    <p:sldId id="284" r:id="rId14"/>
    <p:sldId id="285" r:id="rId15"/>
    <p:sldId id="286" r:id="rId16"/>
    <p:sldId id="287" r:id="rId17"/>
    <p:sldId id="288" r:id="rId18"/>
    <p:sldId id="289" r:id="rId19"/>
    <p:sldId id="334" r:id="rId20"/>
    <p:sldId id="335" r:id="rId21"/>
    <p:sldId id="336" r:id="rId22"/>
    <p:sldId id="337" r:id="rId23"/>
    <p:sldId id="308" r:id="rId24"/>
    <p:sldId id="309" r:id="rId25"/>
    <p:sldId id="310" r:id="rId26"/>
    <p:sldId id="311" r:id="rId27"/>
    <p:sldId id="312" r:id="rId28"/>
    <p:sldId id="338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39" r:id="rId42"/>
    <p:sldId id="340" r:id="rId43"/>
    <p:sldId id="341" r:id="rId44"/>
    <p:sldId id="27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685F7-4A1D-400D-AF26-FBF9D9809BC3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6F3FE-17FA-4E2A-A9FD-68560751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597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6F3FE-17FA-4E2A-A9FD-6856075148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712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C9310-2864-4747-9660-A87EDBC763C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F3334-D087-4E7B-8811-103E9DDD6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llavi\Downloads\IMG-20210714-WA00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7359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04800"/>
            <a:ext cx="3214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Opposite </a:t>
            </a:r>
            <a:r>
              <a:rPr lang="en-US" dirty="0" err="1" smtClean="0"/>
              <a:t>Hansraj</a:t>
            </a:r>
            <a:r>
              <a:rPr lang="en-US" dirty="0" smtClean="0"/>
              <a:t> College ,20x08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8200" y="838200"/>
            <a:ext cx="7506269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53200" y="2667000"/>
            <a:ext cx="1447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304800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Opp. </a:t>
            </a:r>
            <a:r>
              <a:rPr lang="en-US" dirty="0" err="1" smtClean="0"/>
              <a:t>Murga</a:t>
            </a:r>
            <a:r>
              <a:rPr lang="en-US" dirty="0" smtClean="0"/>
              <a:t> Market FTC Ashok </a:t>
            </a:r>
            <a:r>
              <a:rPr lang="en-US" dirty="0" err="1" smtClean="0"/>
              <a:t>Vihar</a:t>
            </a:r>
            <a:r>
              <a:rPr lang="en-US" dirty="0" smtClean="0"/>
              <a:t> to </a:t>
            </a:r>
            <a:r>
              <a:rPr lang="en-US" dirty="0" err="1" smtClean="0"/>
              <a:t>Khaniya</a:t>
            </a:r>
            <a:r>
              <a:rPr lang="en-US" dirty="0" smtClean="0"/>
              <a:t> Nagar 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8200" y="914400"/>
            <a:ext cx="7504878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1400" y="2286000"/>
            <a:ext cx="14478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316468"/>
            <a:ext cx="4707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 Town FTC Model Town to </a:t>
            </a:r>
            <a:r>
              <a:rPr lang="en-US" dirty="0" err="1" smtClean="0"/>
              <a:t>Azadpur</a:t>
            </a:r>
            <a:r>
              <a:rPr lang="en-US" dirty="0" smtClean="0"/>
              <a:t> 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85800" y="762000"/>
            <a:ext cx="7506269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25908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73155" y="3244334"/>
            <a:ext cx="2601033" cy="646331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Central Delhi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228600"/>
            <a:ext cx="5212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Near </a:t>
            </a:r>
            <a:r>
              <a:rPr lang="en-US" dirty="0" err="1" smtClean="0"/>
              <a:t>Meena</a:t>
            </a:r>
            <a:r>
              <a:rPr lang="en-US" dirty="0" smtClean="0"/>
              <a:t> Bazaar </a:t>
            </a:r>
            <a:r>
              <a:rPr lang="en-US" dirty="0" err="1" smtClean="0"/>
              <a:t>Lal</a:t>
            </a:r>
            <a:r>
              <a:rPr lang="en-US" dirty="0" smtClean="0"/>
              <a:t> </a:t>
            </a:r>
            <a:r>
              <a:rPr lang="en-US" dirty="0" err="1" smtClean="0"/>
              <a:t>Qila</a:t>
            </a:r>
            <a:r>
              <a:rPr lang="en-US" dirty="0" smtClean="0"/>
              <a:t> Towards Daryaganj,20x10</a:t>
            </a:r>
            <a:endParaRPr lang="en-US" dirty="0"/>
          </a:p>
        </p:txBody>
      </p:sp>
      <p:pic>
        <p:nvPicPr>
          <p:cNvPr id="1026" name="Picture 2" descr="C:\Users\Kapil\Downloads\3fce9fd7-f2be-44f3-af72-6f7179e0bed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9200" y="914400"/>
            <a:ext cx="6705600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200400" y="1676400"/>
            <a:ext cx="18288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3048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Novelty Cinema Towards </a:t>
            </a:r>
            <a:r>
              <a:rPr lang="en-US" dirty="0" err="1" smtClean="0"/>
              <a:t>Pul</a:t>
            </a:r>
            <a:r>
              <a:rPr lang="en-US" dirty="0" smtClean="0"/>
              <a:t> </a:t>
            </a:r>
            <a:r>
              <a:rPr lang="en-US" dirty="0" err="1" smtClean="0"/>
              <a:t>Mithai</a:t>
            </a:r>
            <a:r>
              <a:rPr lang="en-US" dirty="0" smtClean="0"/>
              <a:t> Azad Market,20x10</a:t>
            </a:r>
            <a:endParaRPr lang="en-US" dirty="0"/>
          </a:p>
        </p:txBody>
      </p:sp>
      <p:pic>
        <p:nvPicPr>
          <p:cNvPr id="3" name="Content Placeholder 2" descr="C:\Users\Renu\Desktop\Unipole Pics\New folder\New folder\New Excel &amp; PPT\1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09600" y="990600"/>
            <a:ext cx="7928072" cy="528796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981200" y="2438400"/>
            <a:ext cx="22098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2286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Lahori</a:t>
            </a:r>
            <a:r>
              <a:rPr lang="en-US" dirty="0" smtClean="0"/>
              <a:t> Gate Crossing Traffic Coming From </a:t>
            </a:r>
            <a:r>
              <a:rPr lang="en-US" dirty="0" err="1" smtClean="0"/>
              <a:t>Naya</a:t>
            </a:r>
            <a:r>
              <a:rPr lang="en-US" dirty="0" smtClean="0"/>
              <a:t> Bazaar,20x10</a:t>
            </a:r>
            <a:endParaRPr lang="en-US" dirty="0"/>
          </a:p>
        </p:txBody>
      </p:sp>
      <p:pic>
        <p:nvPicPr>
          <p:cNvPr id="3" name="Content Placeholder 2" descr="C:\Users\Renu\Desktop\Unipole Pics\New folder\New folder\New Excel &amp; PPT\12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3400" y="762000"/>
            <a:ext cx="7928072" cy="528796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962400" y="2362200"/>
            <a:ext cx="12954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1800" y="304800"/>
            <a:ext cx="3592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Pili</a:t>
            </a:r>
            <a:r>
              <a:rPr lang="en-US" dirty="0" smtClean="0"/>
              <a:t> </a:t>
            </a:r>
            <a:r>
              <a:rPr lang="en-US" dirty="0" err="1" smtClean="0"/>
              <a:t>Kothi</a:t>
            </a:r>
            <a:r>
              <a:rPr lang="en-US" dirty="0" smtClean="0"/>
              <a:t> Towards </a:t>
            </a:r>
            <a:r>
              <a:rPr lang="en-US" dirty="0" err="1" smtClean="0"/>
              <a:t>Lahori</a:t>
            </a:r>
            <a:r>
              <a:rPr lang="en-US" dirty="0" smtClean="0"/>
              <a:t> Gate,20x10</a:t>
            </a:r>
            <a:endParaRPr lang="en-US" dirty="0"/>
          </a:p>
        </p:txBody>
      </p:sp>
      <p:pic>
        <p:nvPicPr>
          <p:cNvPr id="3" name="Content Placeholder 2" descr="D:\Backup 14.9.2019\Desktop\Alba Pan Masala\127-A (1)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38201" y="948532"/>
            <a:ext cx="7620000" cy="5715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352800" y="1143000"/>
            <a:ext cx="21336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0" y="304800"/>
            <a:ext cx="377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Lahori</a:t>
            </a:r>
            <a:r>
              <a:rPr lang="en-US" dirty="0" smtClean="0"/>
              <a:t> Gate Towards </a:t>
            </a:r>
            <a:r>
              <a:rPr lang="en-US" dirty="0" err="1" smtClean="0"/>
              <a:t>Khari</a:t>
            </a:r>
            <a:r>
              <a:rPr lang="en-US" dirty="0" smtClean="0"/>
              <a:t> Baoli,20x10</a:t>
            </a:r>
            <a:endParaRPr lang="en-US" dirty="0"/>
          </a:p>
        </p:txBody>
      </p:sp>
      <p:pic>
        <p:nvPicPr>
          <p:cNvPr id="3" name="Content Placeholder 2" descr="D:\Backup 14.9.2019\Desktop\Alba Pan Masala\128-A (1)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62001" y="834232"/>
            <a:ext cx="7848600" cy="58864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581400" y="1066800"/>
            <a:ext cx="31242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810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Opp. </a:t>
            </a:r>
            <a:r>
              <a:rPr lang="en-US" dirty="0" err="1" smtClean="0"/>
              <a:t>Girdhari</a:t>
            </a:r>
            <a:r>
              <a:rPr lang="en-US" dirty="0" smtClean="0"/>
              <a:t> </a:t>
            </a:r>
            <a:r>
              <a:rPr lang="en-US" dirty="0" err="1" smtClean="0"/>
              <a:t>Lal</a:t>
            </a:r>
            <a:r>
              <a:rPr lang="en-US" dirty="0" smtClean="0"/>
              <a:t> Maternity Hospital towards </a:t>
            </a:r>
            <a:r>
              <a:rPr lang="en-US" dirty="0" err="1" smtClean="0"/>
              <a:t>Ramleela</a:t>
            </a:r>
            <a:r>
              <a:rPr lang="en-US" dirty="0" smtClean="0"/>
              <a:t> Maidan,20x10</a:t>
            </a:r>
            <a:endParaRPr lang="en-US" dirty="0"/>
          </a:p>
        </p:txBody>
      </p:sp>
      <p:pic>
        <p:nvPicPr>
          <p:cNvPr id="3" name="Picture 3" descr="G:\Acme 2019 To,2020\client 2019\REDTAPE 2021\Photo\22.10.2021\Delhi\a0627bbc-58c5-4c40-814e-1f49e7e8f756.jpg"/>
          <p:cNvPicPr>
            <a:picLocks noChangeAspect="1" noChangeArrowheads="1"/>
          </p:cNvPicPr>
          <p:nvPr/>
        </p:nvPicPr>
        <p:blipFill>
          <a:blip r:embed="rId2" cstate="email"/>
          <a:srcRect r="18364"/>
          <a:stretch>
            <a:fillRect/>
          </a:stretch>
        </p:blipFill>
        <p:spPr bwMode="auto">
          <a:xfrm>
            <a:off x="0" y="1295400"/>
            <a:ext cx="9144000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0" y="1905000"/>
            <a:ext cx="33528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5447" y="3244334"/>
            <a:ext cx="2353529" cy="646331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North Delhi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656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" y="304800"/>
            <a:ext cx="361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Delhi Gate Towards Daryaganj,20x10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CA698B4-8CC1-4789-8E20-804AFF781C24}"/>
              </a:ext>
            </a:extLst>
          </p:cNvPr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66800" y="1066800"/>
            <a:ext cx="6705600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81600" y="2057400"/>
            <a:ext cx="1219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304800"/>
            <a:ext cx="442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New Delhi Railway Station </a:t>
            </a:r>
            <a:r>
              <a:rPr lang="en-US" dirty="0" err="1" smtClean="0"/>
              <a:t>Ajmeri</a:t>
            </a:r>
            <a:r>
              <a:rPr lang="en-US" dirty="0" smtClean="0"/>
              <a:t> Gate,20x10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3000" y="1143000"/>
            <a:ext cx="670141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876800" y="2514600"/>
            <a:ext cx="12954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381000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Outside Old Delhi </a:t>
            </a:r>
            <a:r>
              <a:rPr lang="en-US" dirty="0" err="1" smtClean="0"/>
              <a:t>Reilway</a:t>
            </a:r>
            <a:r>
              <a:rPr lang="en-US" dirty="0" smtClean="0"/>
              <a:t> Station </a:t>
            </a:r>
            <a:r>
              <a:rPr lang="en-US" dirty="0" err="1" smtClean="0"/>
              <a:t>Fcg</a:t>
            </a:r>
            <a:r>
              <a:rPr lang="en-US" dirty="0" smtClean="0"/>
              <a:t> Azad Market,20x10</a:t>
            </a:r>
            <a:endParaRPr lang="en-US" dirty="0"/>
          </a:p>
        </p:txBody>
      </p:sp>
      <p:pic>
        <p:nvPicPr>
          <p:cNvPr id="3" name="Picture 3" descr="G:\Acme 2019 To,2020\client 2019\REDTAPE 2021\Photo\23.12.2021\Delhi\e7ba428c-aea5-4c9b-9e10-7d7ed09fbe79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9200" y="1143000"/>
            <a:ext cx="6705600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495800" y="1676400"/>
            <a:ext cx="12954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228600"/>
            <a:ext cx="528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Shankar Road, Ridge Road to </a:t>
            </a:r>
            <a:r>
              <a:rPr lang="en-US" dirty="0" err="1" smtClean="0"/>
              <a:t>Talkatora</a:t>
            </a:r>
            <a:r>
              <a:rPr lang="en-US" dirty="0" smtClean="0"/>
              <a:t> Stadium,36.6x5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914400"/>
            <a:ext cx="6705600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5000" y="2362200"/>
            <a:ext cx="3505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228600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Outside  </a:t>
            </a:r>
            <a:r>
              <a:rPr lang="en-US" dirty="0" err="1" smtClean="0"/>
              <a:t>Talkatora</a:t>
            </a:r>
            <a:r>
              <a:rPr lang="en-US" dirty="0" smtClean="0"/>
              <a:t> Stadium main Entry, Shankar Road,20x6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21219" b="18752"/>
          <a:stretch/>
        </p:blipFill>
        <p:spPr>
          <a:xfrm>
            <a:off x="1371600" y="990600"/>
            <a:ext cx="6501963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19400" y="2971800"/>
            <a:ext cx="1600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316468"/>
            <a:ext cx="332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Mandir</a:t>
            </a:r>
            <a:r>
              <a:rPr lang="en-US" dirty="0" smtClean="0"/>
              <a:t> </a:t>
            </a:r>
            <a:r>
              <a:rPr lang="en-US" dirty="0" err="1" smtClean="0"/>
              <a:t>Marg</a:t>
            </a:r>
            <a:r>
              <a:rPr lang="en-US" dirty="0" smtClean="0"/>
              <a:t> NP School19.4x10.6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34" y="777025"/>
            <a:ext cx="7701566" cy="5776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29000" y="2362200"/>
            <a:ext cx="20574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1800" y="304800"/>
            <a:ext cx="3604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RML Hospital Gate no -06 ,19.2x10.2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949" y="762000"/>
            <a:ext cx="7650051" cy="57375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0" y="2362200"/>
            <a:ext cx="25146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0" y="304800"/>
            <a:ext cx="222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 Middle Circle,19x6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82" y="709411"/>
            <a:ext cx="7791718" cy="58437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0" y="1066800"/>
            <a:ext cx="3352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82197" y="228600"/>
            <a:ext cx="32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Patel Nagar Metro Station </a:t>
            </a:r>
            <a:r>
              <a:rPr lang="en-US" dirty="0" smtClean="0"/>
              <a:t>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/>
          <a:srcRect t="22505"/>
          <a:stretch/>
        </p:blipFill>
        <p:spPr>
          <a:xfrm>
            <a:off x="487678" y="838200"/>
            <a:ext cx="8116391" cy="47173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9800" y="1371600"/>
            <a:ext cx="14478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6600" y="2895600"/>
            <a:ext cx="2024850" cy="646331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East Delhi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2800" y="304800"/>
            <a:ext cx="277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Kamla</a:t>
            </a:r>
            <a:r>
              <a:rPr lang="en-US" dirty="0" smtClean="0"/>
              <a:t> Nagar Market ,20x20</a:t>
            </a:r>
            <a:endParaRPr lang="en-US" dirty="0"/>
          </a:p>
        </p:txBody>
      </p:sp>
      <p:pic>
        <p:nvPicPr>
          <p:cNvPr id="3" name="Picture 2" descr="DSC02387.JPG"/>
          <p:cNvPicPr>
            <a:picLocks noChangeAspect="1"/>
          </p:cNvPicPr>
          <p:nvPr/>
        </p:nvPicPr>
        <p:blipFill>
          <a:blip r:embed="rId2" cstate="email"/>
          <a:srcRect b="15350"/>
          <a:stretch>
            <a:fillRect/>
          </a:stretch>
        </p:blipFill>
        <p:spPr>
          <a:xfrm>
            <a:off x="685800" y="914400"/>
            <a:ext cx="7921604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29000" y="1371600"/>
            <a:ext cx="19050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228600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/>
              <a:t>Near Karkardooma Metro Station Fcg Vikas Marg,,20x10</a:t>
            </a:r>
            <a:endParaRPr lang="en-US" dirty="0"/>
          </a:p>
        </p:txBody>
      </p:sp>
      <p:pic>
        <p:nvPicPr>
          <p:cNvPr id="3" name="Picture 2" descr="E:\Acme 2019\Acme Unipole\Acme Delhi Media\33225d86-4288-407d-98ba-fbef70d901c4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00200" y="838200"/>
            <a:ext cx="6705600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419600" y="2895600"/>
            <a:ext cx="11430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304800"/>
            <a:ext cx="414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Near </a:t>
            </a:r>
            <a:r>
              <a:rPr lang="en-US" dirty="0" err="1" smtClean="0"/>
              <a:t>Karkardooma</a:t>
            </a:r>
            <a:r>
              <a:rPr lang="en-US" dirty="0" smtClean="0"/>
              <a:t> Court </a:t>
            </a:r>
            <a:r>
              <a:rPr lang="en-US" dirty="0" err="1" smtClean="0"/>
              <a:t>Fcg</a:t>
            </a:r>
            <a:r>
              <a:rPr lang="en-US" dirty="0" smtClean="0"/>
              <a:t> Court,,20x10</a:t>
            </a:r>
            <a:endParaRPr lang="en-US" dirty="0"/>
          </a:p>
        </p:txBody>
      </p:sp>
      <p:pic>
        <p:nvPicPr>
          <p:cNvPr id="3" name="Picture 3" descr="E:\Acme 2019\Acme Unipole\2933f696-ebca-4595-8d7c-f88bcb32a165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743200" y="2438400"/>
            <a:ext cx="14478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286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JAGATPURI RED LIGHT – CROSSRIVER MALL TO JAGATPURI RED LIGHT 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14010"/>
          <a:stretch/>
        </p:blipFill>
        <p:spPr>
          <a:xfrm>
            <a:off x="914400" y="685800"/>
            <a:ext cx="7288742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38600" y="1295400"/>
            <a:ext cx="24384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31646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CROSSRIVER MALL – LEELA HOTEL TO KARKARDOOMA COURT ,20x10</a:t>
            </a:r>
            <a:endParaRPr lang="en-US" dirty="0"/>
          </a:p>
        </p:txBody>
      </p:sp>
      <p:pic>
        <p:nvPicPr>
          <p:cNvPr id="3" name="Picture 2" descr="C:\Users\Admin\Downloads\Crossriver Mall (3)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17118"/>
          <a:stretch/>
        </p:blipFill>
        <p:spPr bwMode="auto">
          <a:xfrm>
            <a:off x="838200" y="762000"/>
            <a:ext cx="7271133" cy="50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1676400"/>
            <a:ext cx="20574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22860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SHASTRI PARK NEAR IT PARK- ISBT TO SHAHDARA ,20x10</a:t>
            </a:r>
            <a:endParaRPr lang="en-US" dirty="0"/>
          </a:p>
        </p:txBody>
      </p:sp>
      <p:pic>
        <p:nvPicPr>
          <p:cNvPr id="3" name="Picture 2" descr="E:\AOMA - FY 20-21\Running Clients\PNB Work\PNB - Monitoring pic - 22.09.2020\PNB - Shastri Park - ISBT to Seelampur (1)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11778"/>
          <a:stretch/>
        </p:blipFill>
        <p:spPr bwMode="auto">
          <a:xfrm>
            <a:off x="838200" y="762000"/>
            <a:ext cx="7305527" cy="50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7800" y="1905000"/>
            <a:ext cx="17526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228600"/>
            <a:ext cx="509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SEELAMPUR RED LIGHT – SHAHDARA TO ISBT 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838200"/>
            <a:ext cx="7249298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7200" y="2057400"/>
            <a:ext cx="1143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6406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DILSHAD GARDEN RED LIGHT – GHAZIABAD/DILSHAD GARDEN TO ISBT ,20x10</a:t>
            </a:r>
            <a:endParaRPr lang="en-US" dirty="0"/>
          </a:p>
        </p:txBody>
      </p:sp>
      <p:pic>
        <p:nvPicPr>
          <p:cNvPr id="3" name="Picture 2" descr="E:\AOMA - FY 20-21\Campaign Photo\Dilshad Garden Red Light - Front\Knorr - Dilshad Garden Red Light Near Janta Colony towards Shahdara (10)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49298" cy="50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53000" y="1981200"/>
            <a:ext cx="1524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3048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ANAND VIHAR EDM MALL MAIN GATE – ANAND VIHAR TO NH-24 ,20x10</a:t>
            </a:r>
            <a:endParaRPr lang="en-US" dirty="0"/>
          </a:p>
        </p:txBody>
      </p:sp>
      <p:pic>
        <p:nvPicPr>
          <p:cNvPr id="3" name="Picture 2" descr="C:\Users\appear outdoor\Desktop\IMG-9520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9879"/>
          <a:stretch/>
        </p:blipFill>
        <p:spPr bwMode="auto">
          <a:xfrm>
            <a:off x="838200" y="914400"/>
            <a:ext cx="7271133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419600" y="3124200"/>
            <a:ext cx="1219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1524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MAYUR VIHAR PH-2 METRO STATION – NH-24 TO KALYANPURI ,20x10</a:t>
            </a:r>
            <a:endParaRPr lang="en-US" dirty="0"/>
          </a:p>
        </p:txBody>
      </p:sp>
      <p:pic>
        <p:nvPicPr>
          <p:cNvPr id="3" name="Picture 2" descr="E:\AOMA - FY 20-21\Campaign Photo\Mayur Vihar Phase -2  Metro Station- Front\Mayur Vihar Ph-2 Metro Station (2)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 b="11736"/>
          <a:stretch/>
        </p:blipFill>
        <p:spPr bwMode="auto">
          <a:xfrm>
            <a:off x="1066800" y="838200"/>
            <a:ext cx="7300015" cy="50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76400" y="1600200"/>
            <a:ext cx="25908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524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MAYUR VIHAR NEAR HOLIDAY INN HOTEL – VASUNDARA ENCLAVE TO DND ,20x10</a:t>
            </a:r>
            <a:endParaRPr lang="en-US" dirty="0"/>
          </a:p>
        </p:txBody>
      </p:sp>
      <p:pic>
        <p:nvPicPr>
          <p:cNvPr id="3" name="Picture 2" descr="E:\AOMA - FY 20-21\Running Clients\Ignite Mudra\dhani\Dhani End Date 24.11.2020\Dhani - Mayur Vihar opp. Holiday Hotel Inn  (6)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12206" t="3111" r="-140" b="19334"/>
          <a:stretch/>
        </p:blipFill>
        <p:spPr bwMode="auto">
          <a:xfrm>
            <a:off x="1066800" y="838200"/>
            <a:ext cx="7288742" cy="50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38600" y="1143000"/>
            <a:ext cx="26670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28600"/>
            <a:ext cx="4331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Rohini</a:t>
            </a:r>
            <a:r>
              <a:rPr lang="fr-FR" dirty="0" smtClean="0"/>
              <a:t> main </a:t>
            </a:r>
            <a:r>
              <a:rPr lang="fr-FR" dirty="0" err="1" smtClean="0"/>
              <a:t>market</a:t>
            </a:r>
            <a:r>
              <a:rPr lang="fr-FR" dirty="0" smtClean="0"/>
              <a:t> </a:t>
            </a:r>
            <a:r>
              <a:rPr lang="fr-FR" dirty="0" err="1" smtClean="0"/>
              <a:t>Avantika‘T</a:t>
            </a:r>
            <a:r>
              <a:rPr lang="fr-FR" dirty="0" smtClean="0"/>
              <a:t>’ point ,15x15</a:t>
            </a:r>
            <a:endParaRPr lang="en-US" dirty="0"/>
          </a:p>
        </p:txBody>
      </p:sp>
      <p:pic>
        <p:nvPicPr>
          <p:cNvPr id="3" name="Picture 2" descr="D:\RAHUL SHUKLA\Outdoor\Client\Campus\PHOTOGRAPH\2019\10- October- 2019\05.10.2019\Delhi\15X15- AVANTIKA MAIN MARKET ROHINI SECTOR- 1 T POINT  (5)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95400" y="762000"/>
            <a:ext cx="6705600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495800" y="2057400"/>
            <a:ext cx="685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0" y="2286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NAND NAGRI BUS DEPOT – BHAJANPURA TO GHAZIABAD,20x10</a:t>
            </a:r>
            <a:endParaRPr lang="en-US" dirty="0"/>
          </a:p>
        </p:txBody>
      </p:sp>
      <p:pic>
        <p:nvPicPr>
          <p:cNvPr id="3" name="Picture 2" descr="E:\AOMA - FY 20-21\Running Clients\Sumit Saxena\Shiva Suzuki - creative changed Pic\Shiva Suzuki - Nand Nagri Bus Depot (2)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6666" t="9032" r="14000" b="12077"/>
          <a:stretch/>
        </p:blipFill>
        <p:spPr bwMode="auto">
          <a:xfrm>
            <a:off x="914400" y="762000"/>
            <a:ext cx="7273846" cy="50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81400" y="1905000"/>
            <a:ext cx="1524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0400" y="2971800"/>
            <a:ext cx="2348720" cy="646331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South Delhi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304800"/>
            <a:ext cx="352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Punjabi </a:t>
            </a:r>
            <a:r>
              <a:rPr lang="en-US" dirty="0" err="1" smtClean="0"/>
              <a:t>Bagh</a:t>
            </a:r>
            <a:r>
              <a:rPr lang="en-US" dirty="0" smtClean="0"/>
              <a:t> Flyover </a:t>
            </a:r>
            <a:r>
              <a:rPr lang="en-US" dirty="0" err="1" smtClean="0"/>
              <a:t>Fcg</a:t>
            </a:r>
            <a:r>
              <a:rPr lang="en-US" dirty="0" smtClean="0"/>
              <a:t> </a:t>
            </a:r>
            <a:r>
              <a:rPr lang="en-US" dirty="0" smtClean="0"/>
              <a:t>NSP,20x10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52600" y="914400"/>
            <a:ext cx="5753464" cy="43150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38600" y="1219200"/>
            <a:ext cx="1371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62200" y="392668"/>
            <a:ext cx="4119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Punjabi </a:t>
            </a:r>
            <a:r>
              <a:rPr lang="en-US" dirty="0" err="1" smtClean="0"/>
              <a:t>Bagh</a:t>
            </a:r>
            <a:r>
              <a:rPr lang="en-US" dirty="0" smtClean="0"/>
              <a:t> Flyover </a:t>
            </a:r>
            <a:r>
              <a:rPr lang="en-US" dirty="0" err="1" smtClean="0"/>
              <a:t>Fcg</a:t>
            </a:r>
            <a:r>
              <a:rPr lang="en-US" dirty="0" smtClean="0"/>
              <a:t> Maya </a:t>
            </a:r>
            <a:r>
              <a:rPr lang="en-US" dirty="0" smtClean="0"/>
              <a:t>Puri,20x10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208"/>
          <a:stretch/>
        </p:blipFill>
        <p:spPr>
          <a:xfrm>
            <a:off x="487686" y="999784"/>
            <a:ext cx="8133803" cy="48676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8200" y="3352800"/>
            <a:ext cx="12954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62585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+91 </a:t>
            </a:r>
            <a:r>
              <a:rPr lang="en-US" sz="1400" dirty="0" smtClean="0"/>
              <a:t>9873105657, 8013 8013 59</a:t>
            </a:r>
            <a:endParaRPr lang="en-US" sz="1400" dirty="0"/>
          </a:p>
          <a:p>
            <a:r>
              <a:rPr lang="en-US" sz="1400" dirty="0"/>
              <a:t> 011 - </a:t>
            </a:r>
            <a:r>
              <a:rPr lang="en-US" sz="1400" dirty="0" smtClean="0"/>
              <a:t>47581385</a:t>
            </a:r>
            <a:endParaRPr lang="en-US" sz="1400" dirty="0"/>
          </a:p>
        </p:txBody>
      </p:sp>
      <p:pic>
        <p:nvPicPr>
          <p:cNvPr id="6" name="Picture 5" descr="emai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26445" y="6324600"/>
            <a:ext cx="459755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6334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Info@acmeadvertiser.com</a:t>
            </a:r>
          </a:p>
          <a:p>
            <a:endParaRPr lang="en-US" sz="1200" dirty="0"/>
          </a:p>
        </p:txBody>
      </p:sp>
      <p:pic>
        <p:nvPicPr>
          <p:cNvPr id="8" name="Picture 7" descr="downloa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19838" y="6243638"/>
            <a:ext cx="538162" cy="5381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1800" y="63362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.acmeadvertiser.com</a:t>
            </a:r>
          </a:p>
        </p:txBody>
      </p:sp>
      <p:pic>
        <p:nvPicPr>
          <p:cNvPr id="11" name="Picture 10" descr="Acme Profile Data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52400" y="6324600"/>
            <a:ext cx="457200" cy="457200"/>
          </a:xfrm>
          <a:prstGeom prst="rect">
            <a:avLst/>
          </a:prstGeom>
        </p:spPr>
      </p:pic>
      <p:pic>
        <p:nvPicPr>
          <p:cNvPr id="12" name="Content Placeholder 3" descr="top-5-guidelines-to-become-a-professional-locksmith-in-manly-9-638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1722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304800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BUDH VIHAR ROAD ,22x12</a:t>
            </a:r>
            <a:endParaRPr lang="en-US" dirty="0"/>
          </a:p>
        </p:txBody>
      </p:sp>
      <p:pic>
        <p:nvPicPr>
          <p:cNvPr id="3" name="Content Placeholder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762000"/>
            <a:ext cx="6858000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4800" y="2667000"/>
            <a:ext cx="1066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2800" y="228600"/>
            <a:ext cx="268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Ashok </a:t>
            </a:r>
            <a:r>
              <a:rPr lang="en-US" dirty="0" err="1" smtClean="0"/>
              <a:t>Vihar</a:t>
            </a:r>
            <a:r>
              <a:rPr lang="en-US" dirty="0" smtClean="0"/>
              <a:t> T Point ,22x10</a:t>
            </a:r>
            <a:endParaRPr lang="en-US" dirty="0"/>
          </a:p>
        </p:txBody>
      </p:sp>
      <p:pic>
        <p:nvPicPr>
          <p:cNvPr id="3" name="Picture 2" descr="20200223_172555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762000"/>
            <a:ext cx="9144000" cy="5943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0" y="1600200"/>
            <a:ext cx="20574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13382" y="228600"/>
            <a:ext cx="4342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Narela</a:t>
            </a:r>
            <a:r>
              <a:rPr lang="en-US" dirty="0" smtClean="0"/>
              <a:t> main market Near </a:t>
            </a:r>
            <a:r>
              <a:rPr lang="en-US" dirty="0" err="1" smtClean="0"/>
              <a:t>Anaj</a:t>
            </a:r>
            <a:r>
              <a:rPr lang="en-US" dirty="0" smtClean="0"/>
              <a:t> </a:t>
            </a:r>
            <a:r>
              <a:rPr lang="en-US" dirty="0" err="1" smtClean="0"/>
              <a:t>mandi</a:t>
            </a:r>
            <a:r>
              <a:rPr lang="en-US" dirty="0" smtClean="0"/>
              <a:t> ,14x14</a:t>
            </a:r>
            <a:endParaRPr lang="en-US" dirty="0"/>
          </a:p>
        </p:txBody>
      </p:sp>
      <p:pic>
        <p:nvPicPr>
          <p:cNvPr id="3" name="Content Placeholder 3" descr="IMG_7922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66800" y="685800"/>
            <a:ext cx="6705600" cy="502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86200" y="2209800"/>
            <a:ext cx="1219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0400" y="304800"/>
            <a:ext cx="316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BAWANA MAIN MARKET ,20x20</a:t>
            </a:r>
            <a:endParaRPr lang="en-US" dirty="0"/>
          </a:p>
        </p:txBody>
      </p:sp>
      <p:pic>
        <p:nvPicPr>
          <p:cNvPr id="3" name="Picture 2" descr="C:\Users\bcs\Desktop\IMG-20190418-WA0005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5377" y="758729"/>
            <a:ext cx="9149378" cy="556587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352800" y="1371600"/>
            <a:ext cx="15240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04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Nangloi</a:t>
            </a:r>
            <a:r>
              <a:rPr lang="en-US" dirty="0" smtClean="0"/>
              <a:t> flyover traffic coming </a:t>
            </a:r>
            <a:r>
              <a:rPr lang="en-US" dirty="0" err="1" smtClean="0"/>
              <a:t>peera</a:t>
            </a:r>
            <a:r>
              <a:rPr lang="en-US" dirty="0" smtClean="0"/>
              <a:t> </a:t>
            </a:r>
            <a:r>
              <a:rPr lang="en-US" dirty="0" err="1" smtClean="0"/>
              <a:t>garhi</a:t>
            </a:r>
            <a:r>
              <a:rPr lang="en-US" dirty="0" smtClean="0"/>
              <a:t> To </a:t>
            </a:r>
            <a:r>
              <a:rPr lang="en-US" dirty="0" err="1" smtClean="0"/>
              <a:t>Bhadur</a:t>
            </a:r>
            <a:r>
              <a:rPr lang="en-US" dirty="0" smtClean="0"/>
              <a:t> </a:t>
            </a:r>
            <a:r>
              <a:rPr lang="en-US" dirty="0" err="1" smtClean="0"/>
              <a:t>Garh</a:t>
            </a:r>
            <a:r>
              <a:rPr lang="en-US" dirty="0" smtClean="0"/>
              <a:t> ,20x15</a:t>
            </a:r>
            <a:endParaRPr lang="en-US" dirty="0"/>
          </a:p>
        </p:txBody>
      </p:sp>
      <p:pic>
        <p:nvPicPr>
          <p:cNvPr id="3" name="Picture 2" descr="C:\Users\om\Desktop\16.01.2021\All seasons\IMG_4041.JPG"/>
          <p:cNvPicPr>
            <a:picLocks noChangeAspect="1" noChangeArrowheads="1"/>
          </p:cNvPicPr>
          <p:nvPr/>
        </p:nvPicPr>
        <p:blipFill>
          <a:blip r:embed="rId2" cstate="email">
            <a:lum bright="10000" contrast="20000"/>
          </a:blip>
          <a:srcRect/>
          <a:stretch>
            <a:fillRect/>
          </a:stretch>
        </p:blipFill>
        <p:spPr bwMode="auto">
          <a:xfrm>
            <a:off x="1371600" y="990600"/>
            <a:ext cx="6553625" cy="502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886200" y="1828800"/>
            <a:ext cx="990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Words>318</Words>
  <Application>Microsoft Office PowerPoint</Application>
  <PresentationFormat>On-screen Show (4:3)</PresentationFormat>
  <Paragraphs>47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Windows User</cp:lastModifiedBy>
  <cp:revision>156</cp:revision>
  <dcterms:created xsi:type="dcterms:W3CDTF">2017-04-11T07:36:41Z</dcterms:created>
  <dcterms:modified xsi:type="dcterms:W3CDTF">2022-01-10T09:25:01Z</dcterms:modified>
</cp:coreProperties>
</file>